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68" r:id="rId3"/>
    <p:sldId id="266" r:id="rId4"/>
    <p:sldId id="257" r:id="rId5"/>
    <p:sldId id="258" r:id="rId6"/>
    <p:sldId id="260" r:id="rId7"/>
    <p:sldId id="261" r:id="rId8"/>
    <p:sldId id="263" r:id="rId9"/>
    <p:sldId id="264" r:id="rId10"/>
    <p:sldId id="269" r:id="rId11"/>
    <p:sldId id="267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PanelTitle-GrommetsCombin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15A41B4C-B715-4B0F-8038-8C1EC8524144}" type="datetimeFigureOut">
              <a:rPr lang="en-GB" smtClean="0"/>
              <a:t>08/03/2019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BFA3C150-F0F1-49E3-813D-F6577F5FEDA3}" type="slidenum">
              <a:rPr lang="en-GB" smtClean="0"/>
              <a:t>‹#›</a:t>
            </a:fld>
            <a:endParaRPr lang="en-GB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94908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41B4C-B715-4B0F-8038-8C1EC8524144}" type="datetimeFigureOut">
              <a:rPr lang="en-GB" smtClean="0"/>
              <a:t>08/03/2019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3C150-F0F1-49E3-813D-F6577F5FEDA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37587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41B4C-B715-4B0F-8038-8C1EC8524144}" type="datetimeFigureOut">
              <a:rPr lang="en-GB" smtClean="0"/>
              <a:t>08/03/2019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3C150-F0F1-49E3-813D-F6577F5FEDA3}" type="slidenum">
              <a:rPr lang="en-GB" smtClean="0"/>
              <a:t>‹#›</a:t>
            </a:fld>
            <a:endParaRPr lang="en-GB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02240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41B4C-B715-4B0F-8038-8C1EC8524144}" type="datetimeFigureOut">
              <a:rPr lang="en-GB" smtClean="0"/>
              <a:t>08/03/2019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3C150-F0F1-49E3-813D-F6577F5FEDA3}" type="slidenum">
              <a:rPr lang="en-GB" smtClean="0"/>
              <a:t>‹#›</a:t>
            </a:fld>
            <a:endParaRPr lang="en-GB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80087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41B4C-B715-4B0F-8038-8C1EC8524144}" type="datetimeFigureOut">
              <a:rPr lang="en-GB" smtClean="0"/>
              <a:t>08/03/2019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3C150-F0F1-49E3-813D-F6577F5FEDA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63067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41B4C-B715-4B0F-8038-8C1EC8524144}" type="datetimeFigureOut">
              <a:rPr lang="en-GB" smtClean="0"/>
              <a:t>08/03/2019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3C150-F0F1-49E3-813D-F6577F5FEDA3}" type="slidenum">
              <a:rPr lang="en-GB" smtClean="0"/>
              <a:t>‹#›</a:t>
            </a:fld>
            <a:endParaRPr lang="en-GB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56702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41B4C-B715-4B0F-8038-8C1EC8524144}" type="datetimeFigureOut">
              <a:rPr lang="en-GB" smtClean="0"/>
              <a:t>08/03/2019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3C150-F0F1-49E3-813D-F6577F5FEDA3}" type="slidenum">
              <a:rPr lang="en-GB" smtClean="0"/>
              <a:t>‹#›</a:t>
            </a:fld>
            <a:endParaRPr lang="en-GB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19512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41B4C-B715-4B0F-8038-8C1EC8524144}" type="datetimeFigureOut">
              <a:rPr lang="en-GB" smtClean="0"/>
              <a:t>08/03/2019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3C150-F0F1-49E3-813D-F6577F5FEDA3}" type="slidenum">
              <a:rPr lang="en-GB" smtClean="0"/>
              <a:t>‹#›</a:t>
            </a:fld>
            <a:endParaRPr lang="en-GB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197583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41B4C-B715-4B0F-8038-8C1EC8524144}" type="datetimeFigureOut">
              <a:rPr lang="en-GB" smtClean="0"/>
              <a:t>08/03/2019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3C150-F0F1-49E3-813D-F6577F5FEDA3}" type="slidenum">
              <a:rPr lang="en-GB" smtClean="0"/>
              <a:t>‹#›</a:t>
            </a:fld>
            <a:endParaRPr lang="en-GB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98346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41B4C-B715-4B0F-8038-8C1EC8524144}" type="datetimeFigureOut">
              <a:rPr lang="en-GB" smtClean="0"/>
              <a:t>08/03/2019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3C150-F0F1-49E3-813D-F6577F5FEDA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21293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41B4C-B715-4B0F-8038-8C1EC8524144}" type="datetimeFigureOut">
              <a:rPr lang="en-GB" smtClean="0"/>
              <a:t>08/03/2019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3C150-F0F1-49E3-813D-F6577F5FEDA3}" type="slidenum">
              <a:rPr lang="en-GB" smtClean="0"/>
              <a:t>‹#›</a:t>
            </a:fld>
            <a:endParaRPr lang="en-GB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96099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41B4C-B715-4B0F-8038-8C1EC8524144}" type="datetimeFigureOut">
              <a:rPr lang="en-GB" smtClean="0"/>
              <a:t>08/03/2019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3C150-F0F1-49E3-813D-F6577F5FEDA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620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41B4C-B715-4B0F-8038-8C1EC8524144}" type="datetimeFigureOut">
              <a:rPr lang="en-GB" smtClean="0"/>
              <a:t>08/03/2019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3C150-F0F1-49E3-813D-F6577F5FEDA3}" type="slidenum">
              <a:rPr lang="en-GB" smtClean="0"/>
              <a:t>‹#›</a:t>
            </a:fld>
            <a:endParaRPr lang="en-GB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3003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41B4C-B715-4B0F-8038-8C1EC8524144}" type="datetimeFigureOut">
              <a:rPr lang="en-GB" smtClean="0"/>
              <a:t>08/03/2019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3C150-F0F1-49E3-813D-F6577F5FEDA3}" type="slidenum">
              <a:rPr lang="en-GB" smtClean="0"/>
              <a:t>‹#›</a:t>
            </a:fld>
            <a:endParaRPr lang="en-GB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9363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41B4C-B715-4B0F-8038-8C1EC8524144}" type="datetimeFigureOut">
              <a:rPr lang="en-GB" smtClean="0"/>
              <a:t>08/03/2019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3C150-F0F1-49E3-813D-F6577F5FEDA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1331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41B4C-B715-4B0F-8038-8C1EC8524144}" type="datetimeFigureOut">
              <a:rPr lang="en-GB" smtClean="0"/>
              <a:t>08/03/2019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3C150-F0F1-49E3-813D-F6577F5FEDA3}" type="slidenum">
              <a:rPr lang="en-GB" smtClean="0"/>
              <a:t>‹#›</a:t>
            </a:fld>
            <a:endParaRPr lang="en-GB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51648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41B4C-B715-4B0F-8038-8C1EC8524144}" type="datetimeFigureOut">
              <a:rPr lang="en-GB" smtClean="0"/>
              <a:t>08/03/2019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3C150-F0F1-49E3-813D-F6577F5FEDA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75910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Content-GrommetsCombined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15A41B4C-B715-4B0F-8038-8C1EC8524144}" type="datetimeFigureOut">
              <a:rPr lang="en-GB" smtClean="0"/>
              <a:t>08/03/2019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FA3C150-F0F1-49E3-813D-F6577F5FEDA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71847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  <p:sldLayoutId id="2147483723" r:id="rId15"/>
    <p:sldLayoutId id="2147483724" r:id="rId16"/>
    <p:sldLayoutId id="2147483725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CBFB9-EDA9-43E8-9553-34A44B5B80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37319" y="166254"/>
            <a:ext cx="6408018" cy="904010"/>
          </a:xfrm>
        </p:spPr>
        <p:txBody>
          <a:bodyPr/>
          <a:lstStyle/>
          <a:p>
            <a:r>
              <a:rPr lang="en-GB" dirty="0"/>
              <a:t>Product Design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1BD416-857A-484E-A2B0-EF78C8E112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17110" y="1619616"/>
            <a:ext cx="7325590" cy="3761510"/>
          </a:xfrm>
        </p:spPr>
        <p:txBody>
          <a:bodyPr>
            <a:normAutofit/>
          </a:bodyPr>
          <a:lstStyle/>
          <a:p>
            <a:r>
              <a:rPr lang="en-GB" dirty="0"/>
              <a:t>As a group we decided to create an interactive website which will be advertising a book. The website will act as a short prequel story to the book. It will require the user navigate the website and look  for clues and evidence. The user will complete microgames/puzzles to obtain leads, eventually leading them to the diary of the killer.</a:t>
            </a:r>
          </a:p>
          <a:p>
            <a:r>
              <a:rPr lang="en-GB" dirty="0"/>
              <a:t>The interactive elements are presented logically, incorporating website standards such as a navigational bar which the user will already know how to use.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B2C4DC0-3B10-4533-AB58-95E7577B6A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0741" y="2692885"/>
            <a:ext cx="2775080" cy="3237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6594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CAE1A2-2965-4844-84C7-F7850D1E2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Feedback: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BBB76-F2C2-4FC1-9973-B5DA2F2191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09328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2F6412D-F59B-4A91-9592-C259A50072FB}"/>
              </a:ext>
            </a:extLst>
          </p:cNvPr>
          <p:cNvSpPr/>
          <p:nvPr/>
        </p:nvSpPr>
        <p:spPr>
          <a:xfrm>
            <a:off x="3954646" y="2967335"/>
            <a:ext cx="4282711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7982725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AD6EAA-C9A6-482D-A76D-72CECFA01C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Daniel: Engineer</a:t>
            </a:r>
          </a:p>
          <a:p>
            <a:r>
              <a:rPr lang="en-GB" dirty="0"/>
              <a:t>Dominik: Artist</a:t>
            </a:r>
          </a:p>
          <a:p>
            <a:r>
              <a:rPr lang="en-GB" dirty="0"/>
              <a:t>Carly: Designer </a:t>
            </a:r>
          </a:p>
          <a:p>
            <a:r>
              <a:rPr lang="en-GB" dirty="0"/>
              <a:t>Jhulissa: Designer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F06AA5-BBA2-49B5-B1D4-3F3060F8F928}"/>
              </a:ext>
            </a:extLst>
          </p:cNvPr>
          <p:cNvSpPr txBox="1"/>
          <p:nvPr/>
        </p:nvSpPr>
        <p:spPr>
          <a:xfrm>
            <a:off x="4379053" y="1057013"/>
            <a:ext cx="16190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/>
              <a:t>Roles:</a:t>
            </a:r>
          </a:p>
        </p:txBody>
      </p:sp>
    </p:spTree>
    <p:extLst>
      <p:ext uri="{BB962C8B-B14F-4D97-AF65-F5344CB8AC3E}">
        <p14:creationId xmlns:p14="http://schemas.microsoft.com/office/powerpoint/2010/main" val="4322052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F98D6AB-4B63-402B-972C-53F746DB5B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3723" y="1671724"/>
            <a:ext cx="7365422" cy="351455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4B92C8A-A008-4ADC-92C4-8BA388E6DFE9}"/>
              </a:ext>
            </a:extLst>
          </p:cNvPr>
          <p:cNvSpPr/>
          <p:nvPr/>
        </p:nvSpPr>
        <p:spPr>
          <a:xfrm>
            <a:off x="2411390" y="937551"/>
            <a:ext cx="135011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b="1" dirty="0"/>
              <a:t>Ideation</a:t>
            </a:r>
          </a:p>
        </p:txBody>
      </p:sp>
    </p:spTree>
    <p:extLst>
      <p:ext uri="{BB962C8B-B14F-4D97-AF65-F5344CB8AC3E}">
        <p14:creationId xmlns:p14="http://schemas.microsoft.com/office/powerpoint/2010/main" val="7097023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47BF80B-8F1E-495A-9D8C-AA12895FA0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7934" b="8621"/>
          <a:stretch/>
        </p:blipFill>
        <p:spPr>
          <a:xfrm>
            <a:off x="855063" y="872863"/>
            <a:ext cx="3942528" cy="279552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3E9DD0D-15D0-4BB8-8B17-393E47E34E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4788" y="845533"/>
            <a:ext cx="4509932" cy="324233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8852C82-6802-4FCA-8A26-439BE2D6BE40}"/>
              </a:ext>
            </a:extLst>
          </p:cNvPr>
          <p:cNvSpPr/>
          <p:nvPr/>
        </p:nvSpPr>
        <p:spPr>
          <a:xfrm>
            <a:off x="1792389" y="534309"/>
            <a:ext cx="120365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600" dirty="0"/>
              <a:t>Flow chart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9EE4274-FCBF-4E9B-B5BF-E4D0E3329FBE}"/>
              </a:ext>
            </a:extLst>
          </p:cNvPr>
          <p:cNvSpPr/>
          <p:nvPr/>
        </p:nvSpPr>
        <p:spPr>
          <a:xfrm>
            <a:off x="6904661" y="506979"/>
            <a:ext cx="335116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600" dirty="0"/>
              <a:t>User progression though the website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CCC613C-2726-42DE-8205-2928C4E9588A}"/>
              </a:ext>
            </a:extLst>
          </p:cNvPr>
          <p:cNvSpPr/>
          <p:nvPr/>
        </p:nvSpPr>
        <p:spPr>
          <a:xfrm>
            <a:off x="7421412" y="4099004"/>
            <a:ext cx="91345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600" dirty="0"/>
              <a:t>Lockpick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9E75EC5-7D7D-49DD-8009-ABA531A4BB7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900" r="2587" b="28557"/>
          <a:stretch/>
        </p:blipFill>
        <p:spPr>
          <a:xfrm>
            <a:off x="5937030" y="4371478"/>
            <a:ext cx="3882220" cy="195221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A77A20F-7553-4F89-8609-32BB4C028A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9246" y="4036142"/>
            <a:ext cx="4405364" cy="2287549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4888B0BC-06AD-4A71-AB5E-C88EFCA3A76E}"/>
              </a:ext>
            </a:extLst>
          </p:cNvPr>
          <p:cNvSpPr/>
          <p:nvPr/>
        </p:nvSpPr>
        <p:spPr>
          <a:xfrm>
            <a:off x="1922922" y="3697588"/>
            <a:ext cx="233801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600" dirty="0"/>
              <a:t>Photograph reconstruction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1A1EA4C-D1D3-41B6-A9EF-8F7032489A22}"/>
              </a:ext>
            </a:extLst>
          </p:cNvPr>
          <p:cNvSpPr/>
          <p:nvPr/>
        </p:nvSpPr>
        <p:spPr>
          <a:xfrm>
            <a:off x="4521328" y="532948"/>
            <a:ext cx="206650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Microgames</a:t>
            </a:r>
          </a:p>
        </p:txBody>
      </p:sp>
    </p:spTree>
    <p:extLst>
      <p:ext uri="{BB962C8B-B14F-4D97-AF65-F5344CB8AC3E}">
        <p14:creationId xmlns:p14="http://schemas.microsoft.com/office/powerpoint/2010/main" val="17412483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1EDEB1A-8C56-420A-A0EE-51D300A8B2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4405" y="1527464"/>
            <a:ext cx="4395548" cy="316105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B5B7340-6660-4EC3-A98E-AFD1ECEFB1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560998"/>
            <a:ext cx="5078408" cy="3127519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FFD86DF-58BF-48D7-AC18-51514F459686}"/>
              </a:ext>
            </a:extLst>
          </p:cNvPr>
          <p:cNvSpPr/>
          <p:nvPr/>
        </p:nvSpPr>
        <p:spPr>
          <a:xfrm>
            <a:off x="2014102" y="1051852"/>
            <a:ext cx="22926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/>
              <a:t>Comparing Documents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E06E7A9-780A-4CC5-99FE-04FAC1234ADB}"/>
              </a:ext>
            </a:extLst>
          </p:cNvPr>
          <p:cNvSpPr/>
          <p:nvPr/>
        </p:nvSpPr>
        <p:spPr>
          <a:xfrm>
            <a:off x="7208563" y="1051852"/>
            <a:ext cx="28532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/>
              <a:t>Spot Statement Discrepancies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7129506-6AB7-456B-911B-EBC34FAEABCC}"/>
              </a:ext>
            </a:extLst>
          </p:cNvPr>
          <p:cNvSpPr/>
          <p:nvPr/>
        </p:nvSpPr>
        <p:spPr>
          <a:xfrm>
            <a:off x="4665826" y="682520"/>
            <a:ext cx="18078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Microgames</a:t>
            </a:r>
          </a:p>
        </p:txBody>
      </p:sp>
    </p:spTree>
    <p:extLst>
      <p:ext uri="{BB962C8B-B14F-4D97-AF65-F5344CB8AC3E}">
        <p14:creationId xmlns:p14="http://schemas.microsoft.com/office/powerpoint/2010/main" val="8317614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6ECFD-F7F7-4901-B066-608D4930FC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3593" y="655116"/>
            <a:ext cx="3772407" cy="457200"/>
          </a:xfrm>
        </p:spPr>
        <p:txBody>
          <a:bodyPr>
            <a:noAutofit/>
          </a:bodyPr>
          <a:lstStyle/>
          <a:p>
            <a:r>
              <a:rPr lang="en-GB" sz="2400" dirty="0"/>
              <a:t>Home page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19465A-D5C1-4EA4-8083-CF3C3722A0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7303" y="2510236"/>
            <a:ext cx="3985816" cy="2847012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D9B2C71-1FB2-4B81-BAC5-F5D3250FC9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3670" y="2590661"/>
            <a:ext cx="3941027" cy="2686162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020ACCC-F596-4527-9578-322CCC843FD8}"/>
              </a:ext>
            </a:extLst>
          </p:cNvPr>
          <p:cNvSpPr txBox="1"/>
          <p:nvPr/>
        </p:nvSpPr>
        <p:spPr>
          <a:xfrm>
            <a:off x="3913593" y="1039087"/>
            <a:ext cx="34099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(High-fidelity Prototype)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AC461B9-65A0-4DDA-9FE4-732CAB4703E2}"/>
              </a:ext>
            </a:extLst>
          </p:cNvPr>
          <p:cNvCxnSpPr>
            <a:cxnSpLocks/>
          </p:cNvCxnSpPr>
          <p:nvPr/>
        </p:nvCxnSpPr>
        <p:spPr>
          <a:xfrm flipH="1">
            <a:off x="5618590" y="1496287"/>
            <a:ext cx="477410" cy="8442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28194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B625982-48EB-46C0-9F0D-6775A276CE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4642" y="2463125"/>
            <a:ext cx="3624006" cy="2550657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  <a:scene3d>
            <a:camera prst="orthographicFront"/>
            <a:lightRig rig="threePt" dir="t"/>
          </a:scene3d>
          <a:sp3d>
            <a:bevelT w="139700" prst="cross"/>
          </a:sp3d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483E39A-7438-4952-B8E3-04516AFE0D75}"/>
              </a:ext>
            </a:extLst>
          </p:cNvPr>
          <p:cNvSpPr txBox="1"/>
          <p:nvPr/>
        </p:nvSpPr>
        <p:spPr>
          <a:xfrm>
            <a:off x="5203130" y="776318"/>
            <a:ext cx="27266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Before: Evidence page</a:t>
            </a:r>
          </a:p>
          <a:p>
            <a:r>
              <a:rPr lang="en-GB" sz="2000" dirty="0"/>
              <a:t> (High fidelity)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EE450AA-445F-407B-B160-031A2E9A8725}"/>
              </a:ext>
            </a:extLst>
          </p:cNvPr>
          <p:cNvCxnSpPr>
            <a:cxnSpLocks/>
          </p:cNvCxnSpPr>
          <p:nvPr/>
        </p:nvCxnSpPr>
        <p:spPr>
          <a:xfrm flipH="1">
            <a:off x="5958977" y="1645459"/>
            <a:ext cx="274045" cy="9099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21" name="Picture 20">
            <a:extLst>
              <a:ext uri="{FF2B5EF4-FFF2-40B4-BE49-F238E27FC236}">
                <a16:creationId xmlns:a16="http://schemas.microsoft.com/office/drawing/2014/main" id="{0FC1BBC8-74CC-4A9F-AB04-A57E00B0795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030" t="33064" r="39082" b="20545"/>
          <a:stretch/>
        </p:blipFill>
        <p:spPr>
          <a:xfrm>
            <a:off x="7104580" y="2463125"/>
            <a:ext cx="3467936" cy="2446377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BD61E1BC-0103-4674-9BA9-C25F2A8A878E}"/>
              </a:ext>
            </a:extLst>
          </p:cNvPr>
          <p:cNvSpPr txBox="1"/>
          <p:nvPr/>
        </p:nvSpPr>
        <p:spPr>
          <a:xfrm>
            <a:off x="8095376" y="1912690"/>
            <a:ext cx="13757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Minigame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60377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9CC49A4-1122-4EA7-87AF-DCFFE19180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0444" y="2542411"/>
            <a:ext cx="3899404" cy="2645411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C5FE88E-C2CC-41FE-ACC2-474C412FA806}"/>
              </a:ext>
            </a:extLst>
          </p:cNvPr>
          <p:cNvSpPr/>
          <p:nvPr/>
        </p:nvSpPr>
        <p:spPr>
          <a:xfrm>
            <a:off x="2450015" y="1039036"/>
            <a:ext cx="328831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/>
              <a:t> (High fidelity)</a:t>
            </a:r>
          </a:p>
          <a:p>
            <a:r>
              <a:rPr lang="en-GB" sz="2400" dirty="0"/>
              <a:t>Book front cover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B5C0170-EF21-4E54-8514-30AA28459F1B}"/>
              </a:ext>
            </a:extLst>
          </p:cNvPr>
          <p:cNvCxnSpPr>
            <a:cxnSpLocks/>
          </p:cNvCxnSpPr>
          <p:nvPr/>
        </p:nvCxnSpPr>
        <p:spPr>
          <a:xfrm>
            <a:off x="4366727" y="1870033"/>
            <a:ext cx="742168" cy="6047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FEB73FD7-A2CE-4E78-931B-9345240561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7145" y="2409438"/>
            <a:ext cx="4236097" cy="3855385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085BBD08-4908-42B8-8360-2BCF6E114798}"/>
              </a:ext>
            </a:extLst>
          </p:cNvPr>
          <p:cNvSpPr/>
          <p:nvPr/>
        </p:nvSpPr>
        <p:spPr>
          <a:xfrm>
            <a:off x="7228115" y="1223702"/>
            <a:ext cx="400594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/>
              <a:t>Photograph reconstruction</a:t>
            </a:r>
          </a:p>
        </p:txBody>
      </p:sp>
    </p:spTree>
    <p:extLst>
      <p:ext uri="{BB962C8B-B14F-4D97-AF65-F5344CB8AC3E}">
        <p14:creationId xmlns:p14="http://schemas.microsoft.com/office/powerpoint/2010/main" val="9483498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2539C-22EB-4882-9115-2BF7BEEEA4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544128"/>
            <a:ext cx="9601196" cy="1303867"/>
          </a:xfrm>
        </p:spPr>
        <p:txBody>
          <a:bodyPr>
            <a:normAutofit fontScale="90000"/>
          </a:bodyPr>
          <a:lstStyle/>
          <a:p>
            <a:r>
              <a:rPr lang="en-GB" dirty="0"/>
              <a:t>How we kept the process of our project</a:t>
            </a:r>
            <a:br>
              <a:rPr lang="en-GB" dirty="0"/>
            </a:br>
            <a:endParaRPr lang="en-GB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D664121-1830-424B-BB4E-7D5C39CB63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878" r="9954" b="13631"/>
          <a:stretch/>
        </p:blipFill>
        <p:spPr>
          <a:xfrm>
            <a:off x="1038060" y="1278828"/>
            <a:ext cx="4800599" cy="241377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5A68E62-34AB-4706-BC41-EE32EA2EFD4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923" r="689" b="3404"/>
          <a:stretch/>
        </p:blipFill>
        <p:spPr>
          <a:xfrm>
            <a:off x="6257733" y="1278828"/>
            <a:ext cx="5234474" cy="272400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0D89CB6-3993-4E8D-B064-4AB2BFB226F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530" b="4081"/>
          <a:stretch/>
        </p:blipFill>
        <p:spPr>
          <a:xfrm>
            <a:off x="954084" y="3803120"/>
            <a:ext cx="4980185" cy="2413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3094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AB946B"/>
      </a:accent1>
      <a:accent2>
        <a:srgbClr val="C04F32"/>
      </a:accent2>
      <a:accent3>
        <a:srgbClr val="DD8C3C"/>
      </a:accent3>
      <a:accent4>
        <a:srgbClr val="8E684C"/>
      </a:accent4>
      <a:accent5>
        <a:srgbClr val="CBAF62"/>
      </a:accent5>
      <a:accent6>
        <a:srgbClr val="803348"/>
      </a:accent6>
      <a:hlink>
        <a:srgbClr val="86724D"/>
      </a:hlink>
      <a:folHlink>
        <a:srgbClr val="B99E84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A2BEDC8B-F191-493B-BA33-0F4F800A89D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161</TotalTime>
  <Words>164</Words>
  <Application>Microsoft Office PowerPoint</Application>
  <PresentationFormat>Widescreen</PresentationFormat>
  <Paragraphs>28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Garamond</vt:lpstr>
      <vt:lpstr>Organic</vt:lpstr>
      <vt:lpstr>Product Design</vt:lpstr>
      <vt:lpstr>PowerPoint Presentation</vt:lpstr>
      <vt:lpstr>PowerPoint Presentation</vt:lpstr>
      <vt:lpstr>PowerPoint Presentation</vt:lpstr>
      <vt:lpstr>PowerPoint Presentation</vt:lpstr>
      <vt:lpstr>Home page</vt:lpstr>
      <vt:lpstr>PowerPoint Presentation</vt:lpstr>
      <vt:lpstr>PowerPoint Presentation</vt:lpstr>
      <vt:lpstr>How we kept the process of our project </vt:lpstr>
      <vt:lpstr>Feedback: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Product Design</dc:title>
  <dc:creator>Jhulissa K Martinez Martinez</dc:creator>
  <cp:lastModifiedBy>Jhulissa K Martinez Martinez</cp:lastModifiedBy>
  <cp:revision>21</cp:revision>
  <dcterms:created xsi:type="dcterms:W3CDTF">2019-03-08T10:27:34Z</dcterms:created>
  <dcterms:modified xsi:type="dcterms:W3CDTF">2019-03-08T13:14:47Z</dcterms:modified>
</cp:coreProperties>
</file>

<file path=docProps/thumbnail.jpeg>
</file>